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93540-6ED2-4110-9149-03AD7C0E8EA2}" type="datetimeFigureOut">
              <a:rPr lang="en-US" smtClean="0"/>
              <a:t>1/31/2011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5979B-D8B7-4619-8266-E72A8CE98F06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how.com/how_4732074_team-teach.html#ixzz1CfMcCNp0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 this stage, you both need to be open and honest about your expectations</a:t>
            </a:r>
            <a:b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more: 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How to Team Teach | eHow.com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http://www.ehow.com/how_4732074_team-teach.html#ixzz1CfMcCNp0</a:t>
            </a:r>
            <a:endParaRPr lang="en-US" sz="120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B5979B-D8B7-4619-8266-E72A8CE98F06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DEF7AF-7558-450E-9EF2-03146CB0D46C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9845439-9389-45FD-9C9E-B9C99C47FBFA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8E3F36-AF52-491A-B785-DAEE720D9172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B0A8CE-4600-473E-BAF7-48FAAFB79137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EDF80-34E4-44D8-9A70-CF0A39212A1A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485B1B-7FC1-4B07-9E90-5E7481AC01F0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AB9FB99-3802-42E3-849D-0B3B19AEAD52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8EA029-8F2B-4387-AA69-B09FE70B7DAD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797DB-2266-4537-BC5E-AFCEF3720D83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A2A1AFD-19C4-4E48-B8C6-D29EFE4BF691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1D18703-5AE6-4835-89E3-F13B6938032E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r>
              <a:rPr lang="en-US" smtClean="0"/>
              <a:t>rospenda team teaching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5B51268-F277-4FD4-84CE-2D4D361BE788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rds.yahoo.com/_ylt=A0PDoS83ZEdNKHgAL02JzbkF;_ylu=X3oDMTBpc2VvdmQ2BHBvcwM3BHNlYwNzcgR2dGlkAw--/SIG=1gv2cp907/EXP=1296610743/**http%3a/images.search.yahoo.com/images/view%3fback=http%253A%252F%252Fimages.search.yahoo.com%252Fsearch%252Fimages%253Fp%253Dteamwork%2526ei%253DUTF-8%2526fr%253Dyfp-t-946%26w=1500%26h=1500%26imgurl=www.brownsburg.k12.in.us%252Fcorpems%252FImages%252Fteamwork.jpg%26rurl=http%253A%252F%252Fwww.brownsburg.k12.in.us%252Fcorpems%252Fteampages.asp%26size=511KB%26name=Teamwork%26p=teamwork%26oid=5e892665a369d1707f47be2a1304fd37%26fr2=%26no=7%26tt=118000%26sigr=11ljfs2iu%26sigi=11kda0uhc%26sigb=12dk0ktgv%26.crumb=oWDJ1uVt3Ao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ds.yahoo.com/_ylt=A0PDoS83ZEdNKHgALE2JzbkF;_ylu=X3oDMTBpc2ozM2gzBHBvcwM0BHNlYwNzcgR2dGlkAw--/SIG=1hkg07umq/EXP=1296610743/**http%3a/images.search.yahoo.com/images/view%3fback=http%253A%252F%252Fimages.search.yahoo.com%252Fsearch%252Fimages%253Fp%253Dteamwork%2526ei%253DUTF-8%2526fr%253Dyfp-t-946%26w=500%26h=500%26imgurl=www.trainingtouch.com%252Fwp-content%252Fuploads%252F2010%252F09%252Fteamwork-games.jpg%26rurl=http%253A%252F%252Fwww.trainingtouch.com%252F%253Fp%253D202%26size=80KB%26name=...%2bawesome%2bvide...%26p=teamwork%26oid=0aa6a789af18340b927f87923ad0fed0%26fr2=%26no=4%26tt=118000%26sigr=113h2vaa5%26sigi=123qt32vl%26sigb=12dk0ktgv%26.crumb=oWDJ1uVt3A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ds.yahoo.com/_ylt=A0PDoS83ZEdNKHgANk2JzbkF;_ylu=X3oDMTBqNzBoY2J0BHBvcwMxNARzZWMDc3IEdnRpZAM-/SIG=1i2j7cp7h/EXP=1296610743/**http%3a/images.search.yahoo.com/images/view%3fback=http%253A%252F%252Fimages.search.yahoo.com%252Fsearch%252Fimages%253Fp%253Dteamwork%2526ei%253DUTF-8%2526fr%253Dyfp-t-946%26w=300%26h=300%26imgurl=liftaz.org%252Fwp%252Fwp-content%252Fuploads%252F2009%252F11%252Fteamwork-gold-pieces-of-puzzle.jpg%26rurl=http%253A%252F%252Fliftaz.org%252Fwp%252F%253Ftag%253Dteamwork%26size=16KB%26name=teamwork-gold%2bpi...%26p=teamwork%26oid=39525bc35f26dcd692172216557b464b%26fr2=%26no=14%26tt=118000%26sigr=112f6dk30%26sigi=12b8lp6pl%26sigb=12dk0ktgv%26.crumb=oWDJ1uVt3Ao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PDoS83ZEdNKHgAO02JzbkF;_ylu=X3oDMTBqaWRlZWhnBHBvcwMxOQRzZWMDc3IEdnRpZAM-/SIG=1hvkm8eoj/EXP=1296610743/**http%3a/images.search.yahoo.com/images/view%3fback=http%253A%252F%252Fimages.search.yahoo.com%252Fsearch%252Fimages%253Fp%253Dteamwork%2526ei%253DUTF-8%2526fr%253Dyfp-t-946%26w=850%26h=567%26imgurl=www.socalposters.com%252Fimages%252Foak-posters%252Fteamwork-cooking-lg.jpg%26rurl=http%253A%252F%252Fwww.socalposters.com%252Fteamwork-guys-cooking%252F%26size=88KB%26name=...%2bPosters%2b%25C2%25BB%2bTe...%26p=teamwork%26oid=6a9110f869b66737eeba975cc7408507%26fr2=%26no=19%26tt=118000%26sigr=11i996u0e%26sigi=11vdbdo18%26sigb=12dk0ktgv%26.crumb=oWDJ1uVt3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ds.yahoo.com/_ylt=A0PDoS83ZEdNKHgANU2JzbkF;_ylu=X3oDMTBqaHBscmZmBHBvcwMxMwRzZWMDc3IEdnRpZAM-/SIG=1imtjaai7/EXP=1296610743/**http%3a/images.search.yahoo.com/images/view%3fback=http%253A%252F%252Fimages.search.yahoo.com%252Fsearch%252Fimages%253Fp%253Dteamwork%2526ei%253DUTF-8%2526fr%253Dyfp-t-946%26w=320%26h=286%26imgurl=www.toastmasters.org%252FOtherImages%252FTeamwork.aspx%26rurl=http%253A%252F%252Fwww.toastmasters.org%252FMainMenuCategories%252FFreeResources%252FQuestionsaboutLeadership%252FTeamwork.aspx%26size=56KB%26name=...%2bInternationa...%26p=teamwork%26oid=db24c2ae6fce11503ea169afa506a1df%26fr2=%26no=13%26tt=118000%26sigr=133l7dgah%26sigi=11eafom67%26sigb=12dk0ktgv%26.crumb=oWDJ1uVt3Ao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how.com/how_4732074_team-teach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80A65-D5CC-4EE8-AF50-5FAD6947721E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1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Team Teaching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Together</a:t>
            </a:r>
          </a:p>
          <a:p>
            <a:r>
              <a:rPr lang="en-US" dirty="0" smtClean="0"/>
              <a:t>Everybody </a:t>
            </a:r>
          </a:p>
          <a:p>
            <a:r>
              <a:rPr lang="en-US" dirty="0" smtClean="0"/>
              <a:t>Achieves</a:t>
            </a:r>
          </a:p>
          <a:p>
            <a:r>
              <a:rPr lang="en-US" dirty="0" smtClean="0"/>
              <a:t>More</a:t>
            </a:r>
            <a:endParaRPr lang="en-US" dirty="0"/>
          </a:p>
        </p:txBody>
      </p:sp>
      <p:pic>
        <p:nvPicPr>
          <p:cNvPr id="21506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90600"/>
            <a:ext cx="1524000" cy="1524001"/>
          </a:xfrm>
          <a:prstGeom prst="rect">
            <a:avLst/>
          </a:prstGeom>
          <a:noFill/>
        </p:spPr>
      </p:pic>
      <p:pic>
        <p:nvPicPr>
          <p:cNvPr id="8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914400"/>
            <a:ext cx="1524000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Also known as </a:t>
            </a:r>
            <a:r>
              <a:rPr lang="en-US" i="1" dirty="0" smtClean="0"/>
              <a:t>co-teaching</a:t>
            </a:r>
            <a:r>
              <a:rPr lang="en-US" dirty="0" smtClean="0"/>
              <a:t> or </a:t>
            </a:r>
            <a:r>
              <a:rPr lang="en-US" i="1" dirty="0" smtClean="0"/>
              <a:t>collaborative teaching</a:t>
            </a:r>
          </a:p>
          <a:p>
            <a:r>
              <a:rPr lang="en-US" dirty="0"/>
              <a:t>T</a:t>
            </a:r>
            <a:r>
              <a:rPr lang="en-US" dirty="0" smtClean="0"/>
              <a:t>eam teaching is an instructional strategy </a:t>
            </a:r>
          </a:p>
          <a:p>
            <a:r>
              <a:rPr lang="en-US" dirty="0" smtClean="0"/>
              <a:t>It is used across subject areas</a:t>
            </a:r>
          </a:p>
          <a:p>
            <a:r>
              <a:rPr lang="en-US" dirty="0" smtClean="0"/>
              <a:t> Primarily in middle grades</a:t>
            </a:r>
          </a:p>
          <a:p>
            <a:r>
              <a:rPr lang="en-US" dirty="0" smtClean="0"/>
              <a:t> Teams are typically composed of between two and four teachers </a:t>
            </a:r>
          </a:p>
          <a:p>
            <a:r>
              <a:rPr lang="en-US" dirty="0" smtClean="0"/>
              <a:t>Teachers work collaboratively to plan thematic units </a:t>
            </a:r>
          </a:p>
          <a:p>
            <a:pPr>
              <a:buNone/>
            </a:pPr>
            <a:r>
              <a:rPr lang="en-US" dirty="0" smtClean="0"/>
              <a:t>	Provides a more supportive environment for students.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2</a:t>
            </a:fld>
            <a:endParaRPr lang="en-US" dirty="0"/>
          </a:p>
        </p:txBody>
      </p:sp>
      <p:pic>
        <p:nvPicPr>
          <p:cNvPr id="9220" name="Picture 4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28600"/>
            <a:ext cx="1524000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 According to John Wallace (2007), the two-teacher team model is usually done with sixth graders, </a:t>
            </a:r>
          </a:p>
          <a:p>
            <a:r>
              <a:rPr lang="en-US" dirty="0" smtClean="0"/>
              <a:t>“A sound transition from a single teacher, self-contained classroom in the elementary school”</a:t>
            </a:r>
          </a:p>
          <a:p>
            <a:r>
              <a:rPr lang="en-US" dirty="0" smtClean="0"/>
              <a:t> Teachers are usually certified in two content areas or are certified in elementary education </a:t>
            </a:r>
          </a:p>
          <a:p>
            <a:pPr lvl="1"/>
            <a:r>
              <a:rPr lang="en-US" dirty="0" smtClean="0"/>
              <a:t>teach two subjects. </a:t>
            </a:r>
          </a:p>
          <a:p>
            <a:r>
              <a:rPr lang="en-US" dirty="0" smtClean="0"/>
              <a:t>The four-teacher team </a:t>
            </a:r>
          </a:p>
          <a:p>
            <a:pPr lvl="1"/>
            <a:r>
              <a:rPr lang="en-US" dirty="0" smtClean="0"/>
              <a:t> “the most commonly used and most logical composition, 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with one teacher specialist in each of the four core areas.”</a:t>
            </a:r>
            <a:r>
              <a:rPr lang="en-US" baseline="30000" dirty="0" smtClean="0"/>
              <a:t>8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3</a:t>
            </a:fld>
            <a:endParaRPr lang="en-US" dirty="0"/>
          </a:p>
        </p:txBody>
      </p:sp>
      <p:pic>
        <p:nvPicPr>
          <p:cNvPr id="8194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381000"/>
            <a:ext cx="1524000" cy="1524001"/>
          </a:xfrm>
          <a:prstGeom prst="rect">
            <a:avLst/>
          </a:prstGeom>
          <a:noFill/>
        </p:spPr>
      </p:pic>
      <p:pic>
        <p:nvPicPr>
          <p:cNvPr id="8196" name="Picture 4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533400"/>
            <a:ext cx="1524000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smtClean="0"/>
              <a:t>Tos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COMMUNICATE</a:t>
            </a:r>
            <a:br>
              <a:rPr lang="en-US" dirty="0" smtClean="0"/>
            </a:br>
            <a:r>
              <a:rPr lang="en-US" dirty="0"/>
              <a:t>you must sit down and talk before </a:t>
            </a:r>
            <a:r>
              <a:rPr lang="en-US" dirty="0" smtClean="0"/>
              <a:t>you </a:t>
            </a:r>
            <a:r>
              <a:rPr lang="en-US" dirty="0"/>
              <a:t>step in front of the classroom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  <a:r>
              <a:rPr lang="en-US" dirty="0"/>
              <a:t>be open and honest about your expectations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What can you just not stand in a classroom?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What </a:t>
            </a:r>
            <a:r>
              <a:rPr lang="en-US" dirty="0"/>
              <a:t>will the rules be?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When </a:t>
            </a:r>
            <a:r>
              <a:rPr lang="en-US" dirty="0"/>
              <a:t>will you plan together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/>
              <a:t>(You MUST plan together!)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   How </a:t>
            </a:r>
            <a:r>
              <a:rPr lang="en-US" dirty="0"/>
              <a:t>will you share the grading, planning, and teaching?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4</a:t>
            </a:fld>
            <a:endParaRPr lang="en-US" dirty="0"/>
          </a:p>
        </p:txBody>
      </p:sp>
      <p:pic>
        <p:nvPicPr>
          <p:cNvPr id="5122" name="Picture 2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57200"/>
            <a:ext cx="2089030" cy="1383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PLAN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5800" dirty="0" smtClean="0"/>
              <a:t> Both </a:t>
            </a:r>
            <a:r>
              <a:rPr lang="en-US" sz="5800" dirty="0"/>
              <a:t>teachers are responsible for knowing what </a:t>
            </a:r>
            <a:r>
              <a:rPr lang="en-US" sz="5800" dirty="0" smtClean="0"/>
              <a:t>the accommodations  </a:t>
            </a:r>
            <a:r>
              <a:rPr lang="en-US" sz="5800" dirty="0"/>
              <a:t>are so </a:t>
            </a:r>
            <a:r>
              <a:rPr lang="en-US" sz="5800"/>
              <a:t>that </a:t>
            </a:r>
            <a:r>
              <a:rPr lang="en-US" sz="5800" smtClean="0"/>
              <a:t>they </a:t>
            </a:r>
            <a:r>
              <a:rPr lang="en-US" sz="5800" dirty="0"/>
              <a:t>can plan and grade accordingly. </a:t>
            </a:r>
            <a:endParaRPr lang="en-US" sz="5800" dirty="0" smtClean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5</a:t>
            </a:fld>
            <a:endParaRPr lang="en-US" dirty="0"/>
          </a:p>
        </p:txBody>
      </p:sp>
      <p:pic>
        <p:nvPicPr>
          <p:cNvPr id="3074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799" y="4732495"/>
            <a:ext cx="1600201" cy="1430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did the lesson go?</a:t>
            </a:r>
          </a:p>
          <a:p>
            <a:r>
              <a:rPr lang="en-US" dirty="0" smtClean="0"/>
              <a:t>How were the behaviors?</a:t>
            </a:r>
          </a:p>
          <a:p>
            <a:r>
              <a:rPr lang="en-US" dirty="0" smtClean="0"/>
              <a:t>How did we handle accommodations?</a:t>
            </a:r>
          </a:p>
          <a:p>
            <a:r>
              <a:rPr lang="en-US" dirty="0" smtClean="0"/>
              <a:t>Where do we go from here?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http://www.ehow.com/how_4732074_team-teach.html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http://www.learnnc.org/lp/pages/4754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E347E-B835-4025-AAD8-B1961DBC82D4}" type="datetime1">
              <a:rPr lang="en-US" smtClean="0"/>
              <a:t>1/31/2011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team teaching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51268-F277-4FD4-84CE-2D4D361BE788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43</TotalTime>
  <Words>237</Words>
  <Application>Microsoft Office PowerPoint</Application>
  <PresentationFormat>On-screen Show (4:3)</PresentationFormat>
  <Paragraphs>66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Metro</vt:lpstr>
      <vt:lpstr>Team Teaching</vt:lpstr>
      <vt:lpstr>Overview</vt:lpstr>
      <vt:lpstr>Theory</vt:lpstr>
      <vt:lpstr>How Tos</vt:lpstr>
      <vt:lpstr> PLAN  </vt:lpstr>
      <vt:lpstr>Reflect</vt:lpstr>
      <vt:lpstr>Citation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Team Teaching</dc:title>
  <dc:creator>michael rospenda</dc:creator>
  <cp:lastModifiedBy>michael rospenda</cp:lastModifiedBy>
  <cp:revision>5</cp:revision>
  <dcterms:created xsi:type="dcterms:W3CDTF">2011-02-01T01:05:44Z</dcterms:created>
  <dcterms:modified xsi:type="dcterms:W3CDTF">2011-02-01T01:49:35Z</dcterms:modified>
</cp:coreProperties>
</file>